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31"/>
  </p:notesMasterIdLst>
  <p:sldIdLst>
    <p:sldId id="256" r:id="rId3"/>
    <p:sldId id="258" r:id="rId4"/>
    <p:sldId id="265" r:id="rId5"/>
    <p:sldId id="259" r:id="rId6"/>
    <p:sldId id="260" r:id="rId7"/>
    <p:sldId id="261" r:id="rId8"/>
    <p:sldId id="279" r:id="rId9"/>
    <p:sldId id="263" r:id="rId10"/>
    <p:sldId id="282" r:id="rId11"/>
    <p:sldId id="264" r:id="rId12"/>
    <p:sldId id="267" r:id="rId13"/>
    <p:sldId id="266" r:id="rId14"/>
    <p:sldId id="268" r:id="rId15"/>
    <p:sldId id="280" r:id="rId16"/>
    <p:sldId id="270" r:id="rId17"/>
    <p:sldId id="271" r:id="rId18"/>
    <p:sldId id="283" r:id="rId19"/>
    <p:sldId id="273" r:id="rId20"/>
    <p:sldId id="274" r:id="rId21"/>
    <p:sldId id="275" r:id="rId22"/>
    <p:sldId id="281" r:id="rId23"/>
    <p:sldId id="284" r:id="rId24"/>
    <p:sldId id="278" r:id="rId25"/>
    <p:sldId id="269" r:id="rId26"/>
    <p:sldId id="262" r:id="rId27"/>
    <p:sldId id="276" r:id="rId28"/>
    <p:sldId id="287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60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C854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861376"/>
        <c:axId val="90766656"/>
      </c:radarChart>
      <c:catAx>
        <c:axId val="69861376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766656"/>
        <c:crosses val="autoZero"/>
        <c:auto val="1"/>
        <c:lblAlgn val="ctr"/>
        <c:lblOffset val="100"/>
        <c:noMultiLvlLbl val="0"/>
      </c:catAx>
      <c:valAx>
        <c:axId val="9076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86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6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03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5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9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93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1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8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3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5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67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12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66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22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85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63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49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65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724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0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08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62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3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0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5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9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0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0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138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123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0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734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18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124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557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1429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167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3216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55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3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4249949" y="67906"/>
            <a:ext cx="3692102" cy="129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3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bz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2169259" y="437233"/>
            <a:ext cx="8771370" cy="306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64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 Bar"/>
          <p:cNvSpPr/>
          <p:nvPr/>
        </p:nvSpPr>
        <p:spPr bwMode="auto">
          <a:xfrm>
            <a:off x="4610932" y="21919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737734" y="22896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1477" indent="-2963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776" indent="-302299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221" indent="-2594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535" indent="-252308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094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831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576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19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9065834" y="2460843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>
              <a:defRPr/>
            </a:pPr>
            <a:endParaRPr lang="en-US" sz="1400" kern="0" dirty="0">
              <a:solidFill>
                <a:srgbClr val="FFFFFF"/>
              </a:solidFill>
              <a:latin typeface="Segoe UI"/>
              <a:ea typeface="宋体" panose="02010600030101010101" pitchFamily="2" charset="-122"/>
            </a:endParaRPr>
          </a:p>
        </p:txBody>
      </p:sp>
      <p:sp>
        <p:nvSpPr>
          <p:cNvPr id="22" name="TechEd Tile"/>
          <p:cNvSpPr/>
          <p:nvPr/>
        </p:nvSpPr>
        <p:spPr bwMode="auto">
          <a:xfrm>
            <a:off x="2369383" y="2191989"/>
            <a:ext cx="2119674" cy="11247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16"/>
          <p:cNvSpPr/>
          <p:nvPr/>
        </p:nvSpPr>
        <p:spPr bwMode="auto">
          <a:xfrm>
            <a:off x="2366039" y="3447049"/>
            <a:ext cx="2120991" cy="2120439"/>
          </a:xfrm>
          <a:prstGeom prst="rect">
            <a:avLst/>
          </a:prstGeom>
          <a:solidFill>
            <a:srgbClr val="5C8546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932" y="3447049"/>
            <a:ext cx="5373499" cy="2133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3492" y="2276926"/>
            <a:ext cx="1239538" cy="972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816" y="25783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155786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952" y="2636912"/>
            <a:ext cx="2724150" cy="2162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74995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20943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47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8832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6272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3635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384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9980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43273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3910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7204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8986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52279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51310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4603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6251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9544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2403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067675" flipH="1">
            <a:off x="6606383" y="4578228"/>
            <a:ext cx="694465" cy="621363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211071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b="1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形容成“芝麻开花节节高”，指像芝麻开花一样，一年比一年好（进入成熟期的芝麻，每开花一次，就拔高一节，接着再开花，再继续拔高。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72685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2381853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2381853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4038037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4110045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694221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694221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2040843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456710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4332262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4332263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452991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1307609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5124032"/>
            <a:ext cx="892044" cy="1964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433" y="2737680"/>
            <a:ext cx="2623460" cy="259494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833046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7664038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492864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2247833" y="4028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925" y="199354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</p:spTree>
    <p:extLst>
      <p:ext uri="{BB962C8B-B14F-4D97-AF65-F5344CB8AC3E}">
        <p14:creationId xmlns:p14="http://schemas.microsoft.com/office/powerpoint/2010/main" val="23278147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215680" y="5805265"/>
            <a:ext cx="648072" cy="602433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67809" y="5733256"/>
            <a:ext cx="1007021" cy="936104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113" y="4214669"/>
            <a:ext cx="1050715" cy="8339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420889"/>
            <a:ext cx="1050715" cy="8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703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62352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415847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23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77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021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9" name="矩形 28"/>
          <p:cNvSpPr/>
          <p:nvPr/>
        </p:nvSpPr>
        <p:spPr>
          <a:xfrm>
            <a:off x="1446516" y="449285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80422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511200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41978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414661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48099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79236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51001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407919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417829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51267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82404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513182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43960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4324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135560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647728" y="2791579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159896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744072" y="2719571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256240" y="3583667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592" y="41597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7928" y="408772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4112" y="3295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5" name="六边形 14"/>
          <p:cNvSpPr/>
          <p:nvPr/>
        </p:nvSpPr>
        <p:spPr>
          <a:xfrm>
            <a:off x="3647728" y="4447763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5760" y="50238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7" name="六边形 16"/>
          <p:cNvSpPr/>
          <p:nvPr/>
        </p:nvSpPr>
        <p:spPr>
          <a:xfrm>
            <a:off x="5159896" y="194983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7928" y="25258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9" name="六边形 18"/>
          <p:cNvSpPr/>
          <p:nvPr/>
        </p:nvSpPr>
        <p:spPr>
          <a:xfrm>
            <a:off x="6744072" y="4375755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2104" y="49518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3998753" y="3196555"/>
            <a:ext cx="1161143" cy="7067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8516396" y="3928009"/>
            <a:ext cx="1161143" cy="7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4913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0" y="1207261"/>
            <a:ext cx="7848338" cy="5094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0365" y="3304434"/>
            <a:ext cx="5675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农以茶解毒的故事。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米。茶树喜欢湿润的气候，在中国长江流域以南地区广泛栽培。茶树叶子制成茶叶，泡水后使用。茶树种植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年就可以采叶子。一般清明前后采摘长出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个叶的嫩芽，制作茶叶质量非常好，属于珍品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0560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0089" y="2246509"/>
            <a:ext cx="3434117" cy="288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716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14" y="1818049"/>
            <a:ext cx="8284976" cy="4753998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51" y="2326049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835255" y="2974122"/>
            <a:ext cx="28803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芝麻开花节节高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指像芝麻开花一样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一年比一年好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每开花一次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就拔高一节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接着再开花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667656" y="1117599"/>
            <a:ext cx="1872343" cy="1614089"/>
          </a:xfrm>
          <a:prstGeom prst="triangle">
            <a:avLst/>
          </a:prstGeom>
          <a:solidFill>
            <a:srgbClr val="5C85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343" y="2130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茶品文化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1231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056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847528" y="1916833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135560" y="2636912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1584" y="2852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5730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079776" y="4293096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5800" y="4509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079776" y="1412777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367808" y="2132856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83832" y="234888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75520" y="407707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063552" y="4797152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9576" y="50131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0056" y="314096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3789041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0056" y="443711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0056" y="515719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2564905"/>
            <a:ext cx="208823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把对美好生活的期望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93549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2481650" y="220993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指像芝麻开花一样，一年比一年好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开花就意味着结籽。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84726">
            <a:off x="2351834" y="2858896"/>
            <a:ext cx="2324096" cy="1437788"/>
          </a:xfrm>
          <a:prstGeom prst="flowChartConnector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5483772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0322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32370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2456232" y="1992387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4354" y="23488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9696" y="234888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3371705" y="5393124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39827" y="5749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7177" y="574961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6828088" y="3880957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96210" y="423745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3560" y="423745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0680554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5"/>
          <p:cNvSpPr>
            <a:spLocks/>
          </p:cNvSpPr>
          <p:nvPr/>
        </p:nvSpPr>
        <p:spPr bwMode="auto">
          <a:xfrm>
            <a:off x="4579938" y="79692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238750" y="577850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51"/>
          <p:cNvSpPr>
            <a:spLocks/>
          </p:cNvSpPr>
          <p:nvPr/>
        </p:nvSpPr>
        <p:spPr bwMode="auto">
          <a:xfrm>
            <a:off x="4613275" y="392112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82"/>
          <p:cNvSpPr>
            <a:spLocks noEditPoints="1"/>
          </p:cNvSpPr>
          <p:nvPr/>
        </p:nvSpPr>
        <p:spPr bwMode="auto">
          <a:xfrm>
            <a:off x="4078288" y="284797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120"/>
          <p:cNvSpPr>
            <a:spLocks/>
          </p:cNvSpPr>
          <p:nvPr/>
        </p:nvSpPr>
        <p:spPr bwMode="auto">
          <a:xfrm>
            <a:off x="4587875" y="443547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9"/>
          <p:cNvSpPr>
            <a:spLocks/>
          </p:cNvSpPr>
          <p:nvPr/>
        </p:nvSpPr>
        <p:spPr bwMode="auto">
          <a:xfrm>
            <a:off x="3086100" y="429895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61"/>
          <p:cNvSpPr>
            <a:spLocks/>
          </p:cNvSpPr>
          <p:nvPr/>
        </p:nvSpPr>
        <p:spPr bwMode="auto">
          <a:xfrm>
            <a:off x="5291138" y="3101976"/>
            <a:ext cx="762000" cy="7461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3"/>
          <p:cNvSpPr>
            <a:spLocks/>
          </p:cNvSpPr>
          <p:nvPr/>
        </p:nvSpPr>
        <p:spPr bwMode="auto">
          <a:xfrm>
            <a:off x="5959476" y="3597276"/>
            <a:ext cx="1241425" cy="12160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www.PPTBZ.com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宝藏！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78" y="3998509"/>
            <a:ext cx="3428572" cy="101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5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186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848788"/>
            <a:ext cx="2091506" cy="1944216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015880" y="1832564"/>
            <a:ext cx="2091506" cy="1944216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168008" y="3848788"/>
            <a:ext cx="2091506" cy="1944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128" y="4459996"/>
            <a:ext cx="887388" cy="5877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84" y="2422531"/>
            <a:ext cx="887388" cy="587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692" y="4430646"/>
            <a:ext cx="887388" cy="5877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4272" y="4774916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4272" y="514776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4272" y="547707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44272" y="5836384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44272" y="6181179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914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9576" y="2885342"/>
            <a:ext cx="2016224" cy="0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26024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462442619"/>
              </p:ext>
            </p:extLst>
          </p:nvPr>
        </p:nvGraphicFramePr>
        <p:xfrm>
          <a:off x="5159896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6" y="2276307"/>
            <a:ext cx="6046914" cy="30794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781241" y="3255916"/>
            <a:ext cx="3632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1762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889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2135560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4105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4943872" y="4381724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752184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4818742" y="2161322"/>
            <a:ext cx="2627087" cy="16561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2006058" y="3889514"/>
            <a:ext cx="2627087" cy="16561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7630863" y="3905054"/>
            <a:ext cx="262708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07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26772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2709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1035</Words>
  <Application>Microsoft Office PowerPoint</Application>
  <PresentationFormat>自定义</PresentationFormat>
  <Paragraphs>246</Paragraphs>
  <Slides>28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2015-05-14T01:17:16Z</dcterms:created>
  <dcterms:modified xsi:type="dcterms:W3CDTF">2017-08-11T03:58:20Z</dcterms:modified>
</cp:coreProperties>
</file>